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0EE743-918E-449D-A80E-D17A191E1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A385FDB-2E20-4B10-B102-B7FED08A3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9A4B77-B18C-4D05-98F3-DD52426AD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5CD589-CDF0-4348-881A-6607ADC05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913065-058D-4516-8A79-059ED84A4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5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4C99D7-F45B-44EA-8592-A5BFC70A2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A2B1F7-0E31-47AA-B495-28280CB3B3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38134E-ABD2-4B50-8B0A-79F1FE998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577366-9691-49A9-B8EC-FC0162957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82C846-D5A5-4BD4-AFB7-F43388A6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4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687656C-5D5C-450C-8083-AC09BF8038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AD2FF8-9EC4-4816-82C1-D28922D62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51605B-1376-443D-86C3-EAFEF8DB3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A34781-F6D5-4949-9F11-C483228E5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104E12-1DC1-49FB-BA97-D17615F11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47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D13885-6A45-4388-9635-2D466A305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453731-24CA-4C08-9D10-BCC903300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6F10A7-BD3B-4FFF-9231-713D01E7F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0225DA-2D77-4753-8CF0-4E1DD818F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49BA26-E013-4757-BB62-22C72D27D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BE3847-6F95-493A-B66E-9267457C1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82E483-B8F6-4138-A1BA-844C87637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B37108-9AC1-4B5A-B750-4BDB9DD81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E28A54-B9AB-4897-A08D-09DDBFC8B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FAA7E1-B48B-4A5C-ADD6-C1CB01EE4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8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C048AC-589C-415D-9F6B-E5F61D53E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0AE958-6823-4A6E-89FD-542B37507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D98B0F-550B-4CE9-BF97-6FC297E2D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161538-8754-4DA6-9501-6A47512F2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4F23B2-0015-4CF2-B420-39EB6D133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7678B3D-10B2-4BEA-8FC4-88A708665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66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4ECC9F-B5C1-4401-BD02-C1F5C67DE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CEBC53-7A8B-4891-A217-F4EA7B07C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B7AF42-E219-4A78-8EF9-CDF9EECF8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61D9941-8EBE-4243-9909-B30BE4BE43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E4D85D8-D294-447C-9ED6-4E66376E7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E0E66F1-D20A-4180-8EFE-D2683976C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A5194F4-E5EF-4CE8-8CE1-C551ADBF8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F51AB59-5BDF-42F8-8489-4FD83CEC4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26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8EC81E-4ADA-48DF-9504-E152A5B62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198A00B-256D-47F2-B7EB-9E747749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6E8A80-EAD5-4A70-9FA5-B17658CE0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AD2A036-3093-4695-8300-40EEF0525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7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2C84A71-32DD-4FB3-8D65-0CABC1C7F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C0FB26-6F7B-4692-B61B-6E0F5C44E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754126-D836-4C9C-BF59-BB8A7D9B3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0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2EB8AE-BAE4-4A67-85EF-18AC9CC69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BAE41C-A348-444D-AB51-C16F4A5DD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03C34F0-D57B-40F0-980E-D67638E09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C0150F-F8CE-4FAD-8A4A-BFE31BBF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765964-C019-45D8-AFA2-C12B0A7C9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DCC926-8C1B-44C8-8B31-AF9B1BF2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09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75C849-850B-4DDE-A48E-A9D6BA3FA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C8C492A-E9F8-4830-B5B6-9043597A4A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D0A369-1C26-40C6-961E-75927726A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F87017-911F-4ACF-A272-0F5D8BA1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8E9EAA-39DC-4382-B7AD-481E97D46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32D87D-36E7-4C48-952C-72DF1FEF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58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A9AD8C4-E74A-4635-AA24-E7749A3FA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EF1F63-7FE2-498C-8E76-19716F873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185D95-021F-463E-BB26-3DF51D47C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CD66FE-A0C1-4C78-A7C8-CE694E7B40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DCD07B-A8E5-46C3-A3B5-771287D93E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74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7E8587-C8F8-441C-AC8D-4829AD57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CAA028AA-4F22-4726-9646-B2CEECB608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4417"/>
          </a:xfr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95D197A6-6104-4296-8EFC-D81E0FA10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712" y="1303549"/>
            <a:ext cx="8237537" cy="2123658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The Japanese Association for Thoracic Surgery</a:t>
            </a:r>
            <a:b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</a:br>
            <a: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COI Disclosure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97C0BE41-7ED0-4676-82BF-15DF418CE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2924" y="3547341"/>
            <a:ext cx="6615112" cy="1754326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kumimoji="0" lang="en-US" altLang="ja-JP" sz="36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The author has no conflict of interest to disclose with respect to this presentation.</a:t>
            </a:r>
            <a:endParaRPr kumimoji="0" lang="en-US" altLang="ja-JP" sz="2800" dirty="0">
              <a:solidFill>
                <a:srgbClr val="D60093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C21933B6-EC94-401F-B72F-94297548C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113" y="5571132"/>
            <a:ext cx="74610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3600" u="sng" dirty="0">
                <a:solidFill>
                  <a:prstClr val="black"/>
                </a:solidFill>
                <a:latin typeface="Arial" charset="0"/>
              </a:rPr>
              <a:t>Presenting author: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36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36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4235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7E8587-C8F8-441C-AC8D-4829AD57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CAA028AA-4F22-4726-9646-B2CEECB608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4417"/>
          </a:xfr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95D197A6-6104-4296-8EFC-D81E0FA10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712" y="1303549"/>
            <a:ext cx="8237537" cy="2123658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The Japanese Association for Thoracic Surgery</a:t>
            </a:r>
            <a:b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</a:br>
            <a: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COI Disclosure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C21933B6-EC94-401F-B72F-94297548C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113" y="5571132"/>
            <a:ext cx="74610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3600" u="sng" dirty="0">
                <a:solidFill>
                  <a:prstClr val="black"/>
                </a:solidFill>
                <a:latin typeface="Arial" charset="0"/>
              </a:rPr>
              <a:t>Presenting author: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36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36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77E499FB-3B8A-4AC8-96F7-6E9984CC1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2923" y="3681413"/>
            <a:ext cx="6615113" cy="1200329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kumimoji="0" lang="en-US" altLang="ja-JP" sz="36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Research funding has been received from</a:t>
            </a:r>
            <a:r>
              <a:rPr kumimoji="0" lang="en-US" altLang="ja-JP" sz="3600" dirty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 ○○○○</a:t>
            </a:r>
            <a:r>
              <a:rPr kumimoji="0" lang="en-US" altLang="ja-JP" sz="36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.</a:t>
            </a:r>
            <a:endParaRPr kumimoji="0" lang="en-US" altLang="ja-JP" sz="2800" dirty="0">
              <a:solidFill>
                <a:srgbClr val="D60093"/>
              </a:solidFill>
              <a:latin typeface="Arial" charset="0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3553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7E8587-C8F8-441C-AC8D-4829AD57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CAA028AA-4F22-4726-9646-B2CEECB608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4417"/>
          </a:xfr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95D197A6-6104-4296-8EFC-D81E0FA10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712" y="1303549"/>
            <a:ext cx="8237537" cy="2123658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The Japanese Association for Thoracic Surgery</a:t>
            </a:r>
            <a:b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</a:br>
            <a: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COI Disclosure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C21933B6-EC94-401F-B72F-94297548C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113" y="5571132"/>
            <a:ext cx="74610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3600" u="sng" dirty="0">
                <a:solidFill>
                  <a:prstClr val="black"/>
                </a:solidFill>
                <a:latin typeface="Arial" charset="0"/>
              </a:rPr>
              <a:t>Presenting author: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36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36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0D188EB-2938-4B62-AA56-15A7FA31C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274" y="3834613"/>
            <a:ext cx="6602412" cy="1200329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kumimoji="0" lang="en-US" altLang="ja-JP" sz="36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Lecture fees have been received from</a:t>
            </a:r>
            <a:r>
              <a:rPr kumimoji="0" lang="en-US" altLang="ja-JP" sz="3600" dirty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 ○○○○</a:t>
            </a:r>
            <a:r>
              <a:rPr kumimoji="0" lang="en-US" altLang="ja-JP" sz="36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.</a:t>
            </a:r>
            <a:endParaRPr kumimoji="0" lang="en-US" altLang="ja-JP" sz="2800" dirty="0">
              <a:solidFill>
                <a:srgbClr val="D60093"/>
              </a:solidFill>
              <a:latin typeface="Arial" charset="0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306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7E8587-C8F8-441C-AC8D-4829AD57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CAA028AA-4F22-4726-9646-B2CEECB608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4417"/>
          </a:xfr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95D197A6-6104-4296-8EFC-D81E0FA10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712" y="1303549"/>
            <a:ext cx="8237537" cy="2123658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The Japanese Association for Thoracic Surgery</a:t>
            </a:r>
            <a:b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</a:br>
            <a: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COI Disclosure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C21933B6-EC94-401F-B72F-94297548C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113" y="5571132"/>
            <a:ext cx="74610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3600" u="sng" dirty="0">
                <a:solidFill>
                  <a:prstClr val="black"/>
                </a:solidFill>
                <a:latin typeface="Arial" charset="0"/>
              </a:rPr>
              <a:t>Presenting author: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36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36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0C4641E-AD20-4C70-8925-FF0240D36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981" y="3488468"/>
            <a:ext cx="6615113" cy="1754326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kumimoji="0" lang="en-US" altLang="ja-JP" sz="36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Research funding as an advisor has been received from</a:t>
            </a:r>
            <a:r>
              <a:rPr kumimoji="0" lang="en-US" altLang="ja-JP" sz="3600" dirty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 ○○○○</a:t>
            </a:r>
            <a:r>
              <a:rPr kumimoji="0" lang="en-US" altLang="ja-JP" sz="36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1136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7E8587-C8F8-441C-AC8D-4829AD57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CAA028AA-4F22-4726-9646-B2CEECB608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4417"/>
          </a:xfr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95D197A6-6104-4296-8EFC-D81E0FA10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197725"/>
            <a:ext cx="10515600" cy="1077218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The Japanese Association for</a:t>
            </a:r>
            <a:r>
              <a:rPr kumimoji="0" lang="ja-JP" altLang="en-US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　</a:t>
            </a:r>
            <a:r>
              <a:rPr kumimoji="0" lang="en-US" altLang="ja-JP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Thoracic Surgery</a:t>
            </a:r>
          </a:p>
          <a:p>
            <a:r>
              <a:rPr kumimoji="0" lang="en-US" altLang="ja-JP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COI Disclosure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C21933B6-EC94-401F-B72F-94297548C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408" y="2244064"/>
            <a:ext cx="74610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3600" u="sng" dirty="0">
                <a:solidFill>
                  <a:prstClr val="black"/>
                </a:solidFill>
                <a:latin typeface="Arial" charset="0"/>
              </a:rPr>
              <a:t>Presenting author: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36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36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graphicFrame>
        <p:nvGraphicFramePr>
          <p:cNvPr id="7" name="Group 1097">
            <a:extLst>
              <a:ext uri="{FF2B5EF4-FFF2-40B4-BE49-F238E27FC236}">
                <a16:creationId xmlns:a16="http://schemas.microsoft.com/office/drawing/2014/main" id="{396FF0EA-1706-4320-9756-F8B011165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833467"/>
              </p:ext>
            </p:extLst>
          </p:nvPr>
        </p:nvGraphicFramePr>
        <p:xfrm>
          <a:off x="1018539" y="2890395"/>
          <a:ext cx="10335261" cy="3794881"/>
        </p:xfrm>
        <a:graphic>
          <a:graphicData uri="http://schemas.openxmlformats.org/drawingml/2006/table">
            <a:tbl>
              <a:tblPr/>
              <a:tblGrid>
                <a:gridCol w="1757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5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549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0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Amount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Applicable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Name of Company Concerned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PｺﾞｼｯｸE" pitchFamily="50" charset="-128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1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Exective/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advisor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No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1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Stocks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 profit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/  shareholding 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5%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PｺﾞｼｯｸE" pitchFamily="50" charset="-128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No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1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Patent royalties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PｺﾞｼｯｸE" pitchFamily="50" charset="-128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No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1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Lecture fees, etc. 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PｺﾞｼｯｸE" pitchFamily="50" charset="-128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No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1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Manuscript fees, etc.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PｺﾞｼｯｸE" pitchFamily="50" charset="-128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No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1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Research expenses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2,000,000 yen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Yes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Xxxx</a:t>
                      </a:r>
                      <a:r>
                        <a:rPr kumimoji="0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 Pharmaceuticals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24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173</Words>
  <Application>Microsoft Office PowerPoint</Application>
  <PresentationFormat>ワイド画面</PresentationFormat>
  <Paragraphs>45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PC259_user</dc:creator>
  <cp:lastModifiedBy>kyoubu_16</cp:lastModifiedBy>
  <cp:revision>4</cp:revision>
  <dcterms:created xsi:type="dcterms:W3CDTF">2020-02-04T01:17:42Z</dcterms:created>
  <dcterms:modified xsi:type="dcterms:W3CDTF">2020-02-12T08:50:33Z</dcterms:modified>
</cp:coreProperties>
</file>